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4316" r:id="rId1"/>
  </p:sldMasterIdLst>
  <p:notesMasterIdLst>
    <p:notesMasterId r:id="rId18"/>
  </p:notesMasterIdLst>
  <p:handoutMasterIdLst>
    <p:handoutMasterId r:id="rId19"/>
  </p:handoutMasterIdLst>
  <p:sldIdLst>
    <p:sldId id="257" r:id="rId2"/>
    <p:sldId id="334" r:id="rId3"/>
    <p:sldId id="325" r:id="rId4"/>
    <p:sldId id="335" r:id="rId5"/>
    <p:sldId id="336" r:id="rId6"/>
    <p:sldId id="337" r:id="rId7"/>
    <p:sldId id="338" r:id="rId8"/>
    <p:sldId id="339" r:id="rId9"/>
    <p:sldId id="331" r:id="rId10"/>
    <p:sldId id="332" r:id="rId11"/>
    <p:sldId id="330" r:id="rId12"/>
    <p:sldId id="329" r:id="rId13"/>
    <p:sldId id="328" r:id="rId14"/>
    <p:sldId id="326" r:id="rId15"/>
    <p:sldId id="327" r:id="rId16"/>
    <p:sldId id="269" r:id="rId17"/>
  </p:sldIdLst>
  <p:sldSz cx="9906000" cy="6858000" type="A4"/>
  <p:notesSz cx="6797675" cy="9926638"/>
  <p:embeddedFontLst>
    <p:embeddedFont>
      <p:font typeface="HY헤드라인M" panose="02030600000101010101" pitchFamily="18" charset="-127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나눔손글씨 펜" panose="020B0600000101010101" charset="-127"/>
      <p:regular r:id="rId25"/>
    </p:embeddedFont>
    <p:embeddedFont>
      <p:font typeface="Century Gothic" panose="020B0502020202020204" pitchFamily="34" charset="0"/>
      <p:regular r:id="rId26"/>
      <p:bold r:id="rId27"/>
      <p:italic r:id="rId28"/>
      <p:boldItalic r:id="rId29"/>
    </p:embeddedFont>
    <p:embeddedFont>
      <p:font typeface="나눔바른고딕" panose="020B0600000101010101" charset="-127"/>
      <p:regular r:id="rId30"/>
      <p:bold r:id="rId31"/>
    </p:embeddedFont>
    <p:embeddedFont>
      <p:font typeface="나눔고딕" panose="020B0600000101010101" charset="-127"/>
      <p:regular r:id="rId32"/>
      <p:bold r:id="rId33"/>
    </p:embeddedFont>
    <p:embeddedFont>
      <p:font typeface="맑은 고딕" panose="020B0503020000020004" pitchFamily="50" charset="-127"/>
      <p:regular r:id="rId34"/>
      <p:bold r:id="rId35"/>
    </p:embeddedFont>
    <p:embeddedFont>
      <p:font typeface="가는각진제목체" panose="020B0600000101010101" charset="-127"/>
      <p:regular r:id="rId36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Arial" pitchFamily="34" charset="0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Arial" pitchFamily="34" charset="0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Arial" pitchFamily="34" charset="0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Arial" pitchFamily="34" charset="0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19">
          <p15:clr>
            <a:srgbClr val="A4A3A4"/>
          </p15:clr>
        </p15:guide>
        <p15:guide id="3" pos="1442" userDrawn="1">
          <p15:clr>
            <a:srgbClr val="A4A3A4"/>
          </p15:clr>
        </p15:guide>
        <p15:guide id="4" pos="3800" userDrawn="1">
          <p15:clr>
            <a:srgbClr val="A4A3A4"/>
          </p15:clr>
        </p15:guide>
        <p15:guide id="5" orient="horz" pos="2024" userDrawn="1">
          <p15:clr>
            <a:srgbClr val="A4A3A4"/>
          </p15:clr>
        </p15:guide>
        <p15:guide id="6" pos="4118" userDrawn="1">
          <p15:clr>
            <a:srgbClr val="A4A3A4"/>
          </p15:clr>
        </p15:guide>
        <p15:guide id="7" pos="1578" userDrawn="1">
          <p15:clr>
            <a:srgbClr val="A4A3A4"/>
          </p15:clr>
        </p15:guide>
        <p15:guide id="8" orient="horz" pos="297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177" userDrawn="1">
          <p15:clr>
            <a:srgbClr val="A4A3A4"/>
          </p15:clr>
        </p15:guide>
        <p15:guide id="2" pos="2936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E4E8"/>
    <a:srgbClr val="3495C2"/>
    <a:srgbClr val="FF9933"/>
    <a:srgbClr val="5371C5"/>
    <a:srgbClr val="47A8AF"/>
    <a:srgbClr val="EB2525"/>
    <a:srgbClr val="337D3F"/>
    <a:srgbClr val="000000"/>
    <a:srgbClr val="35747B"/>
    <a:srgbClr val="3B9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22" autoAdjust="0"/>
    <p:restoredTop sz="96357" autoAdjust="0"/>
  </p:normalViewPr>
  <p:slideViewPr>
    <p:cSldViewPr showGuides="1">
      <p:cViewPr varScale="1">
        <p:scale>
          <a:sx n="69" d="100"/>
          <a:sy n="69" d="100"/>
        </p:scale>
        <p:origin x="-1260" y="-66"/>
      </p:cViewPr>
      <p:guideLst>
        <p:guide orient="horz" pos="4319"/>
        <p:guide orient="horz" pos="2024"/>
        <p:guide orient="horz" pos="2976"/>
        <p:guide pos="1442"/>
        <p:guide pos="3800"/>
        <p:guide pos="4118"/>
        <p:guide pos="157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0" d="100"/>
          <a:sy n="80" d="100"/>
        </p:scale>
        <p:origin x="2112" y="114"/>
      </p:cViewPr>
      <p:guideLst>
        <p:guide orient="horz" pos="2177"/>
        <p:guide pos="29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59732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1587" y="-1588"/>
            <a:ext cx="2946401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75" tIns="0" rIns="19275" bIns="0" numCol="1" anchor="t" anchorCtr="0" compatLnSpc="1">
            <a:prstTxWarp prst="textNoShape">
              <a:avLst/>
            </a:prstTxWarp>
          </a:bodyPr>
          <a:lstStyle>
            <a:lvl1pPr algn="l" defTabSz="925277" eaLnBrk="0" latinLnBrk="0" hangingPunct="0">
              <a:lnSpc>
                <a:spcPct val="100000"/>
              </a:lnSpc>
              <a:defRPr kumimoji="1" sz="1000" b="0" i="1">
                <a:latin typeface="Arial" pitchFamily="34" charset="0"/>
                <a:ea typeface="가는각진제목체" pitchFamily="18" charset="-127"/>
                <a:sym typeface="Wingdings" pitchFamily="2" charset="2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-1588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75" tIns="0" rIns="19275" bIns="0" numCol="1" anchor="t" anchorCtr="0" compatLnSpc="1">
            <a:prstTxWarp prst="textNoShape">
              <a:avLst/>
            </a:prstTxWarp>
          </a:bodyPr>
          <a:lstStyle>
            <a:lvl1pPr algn="r" defTabSz="925277" eaLnBrk="0" latinLnBrk="0" hangingPunct="0">
              <a:lnSpc>
                <a:spcPct val="100000"/>
              </a:lnSpc>
              <a:defRPr kumimoji="1" sz="1000" b="0" i="1">
                <a:latin typeface="Arial" pitchFamily="34" charset="0"/>
                <a:ea typeface="가는각진제목체" pitchFamily="18" charset="-127"/>
                <a:sym typeface="Wingdings" pitchFamily="2" charset="2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522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7550" y="749300"/>
            <a:ext cx="5360988" cy="37115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3289"/>
            <a:ext cx="4983162" cy="4468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65" tIns="46586" rIns="93165" bIns="4658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dirty="0" smtClean="0"/>
              <a:t>마스터 문자열 유형 편집</a:t>
            </a:r>
          </a:p>
          <a:p>
            <a:pPr lvl="1"/>
            <a:r>
              <a:rPr lang="ko-KR" altLang="en-US" noProof="0" dirty="0" smtClean="0"/>
              <a:t>둘째 수준</a:t>
            </a:r>
          </a:p>
          <a:p>
            <a:pPr lvl="2"/>
            <a:r>
              <a:rPr lang="ko-KR" altLang="en-US" noProof="0" dirty="0" smtClean="0"/>
              <a:t>셋째 수준</a:t>
            </a:r>
          </a:p>
          <a:p>
            <a:pPr lvl="3"/>
            <a:r>
              <a:rPr lang="ko-KR" altLang="en-US" noProof="0" dirty="0" smtClean="0"/>
              <a:t>넷째 수준</a:t>
            </a:r>
          </a:p>
          <a:p>
            <a:pPr lvl="4"/>
            <a:r>
              <a:rPr lang="ko-KR" altLang="en-US" noProof="0" dirty="0" smtClean="0"/>
              <a:t>다섯째 수준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1587" y="9429750"/>
            <a:ext cx="2946401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75" tIns="0" rIns="19275" bIns="0" numCol="1" anchor="b" anchorCtr="0" compatLnSpc="1">
            <a:prstTxWarp prst="textNoShape">
              <a:avLst/>
            </a:prstTxWarp>
          </a:bodyPr>
          <a:lstStyle>
            <a:lvl1pPr algn="l" defTabSz="925277" eaLnBrk="0" latinLnBrk="0" hangingPunct="0">
              <a:lnSpc>
                <a:spcPct val="100000"/>
              </a:lnSpc>
              <a:defRPr kumimoji="1" sz="1000" b="0" i="1">
                <a:latin typeface="Arial" pitchFamily="34" charset="0"/>
                <a:ea typeface="가는각진제목체" pitchFamily="18" charset="-127"/>
                <a:sym typeface="Wingdings" pitchFamily="2" charset="2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75" tIns="0" rIns="19275" bIns="0" numCol="1" anchor="b" anchorCtr="0" compatLnSpc="1">
            <a:prstTxWarp prst="textNoShape">
              <a:avLst/>
            </a:prstTxWarp>
          </a:bodyPr>
          <a:lstStyle>
            <a:lvl1pPr algn="r" defTabSz="925277" eaLnBrk="0" latinLnBrk="0" hangingPunct="0">
              <a:lnSpc>
                <a:spcPct val="100000"/>
              </a:lnSpc>
              <a:defRPr kumimoji="1" sz="1000" b="0" i="1">
                <a:latin typeface="Arial" pitchFamily="34" charset="0"/>
                <a:ea typeface="가는각진제목체" pitchFamily="18" charset="-127"/>
                <a:sym typeface="Wingdings" pitchFamily="2" charset="2"/>
              </a:defRPr>
            </a:lvl1pPr>
          </a:lstStyle>
          <a:p>
            <a:pPr>
              <a:defRPr/>
            </a:pPr>
            <a:fld id="{E715C8EF-BA93-4E83-A027-0C0FB28E82D7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4199786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762000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나눔손글씨 펜" panose="03040600000000000000" pitchFamily="66" charset="-127"/>
        <a:ea typeface="나눔손글씨 펜" panose="03040600000000000000" pitchFamily="66" charset="-127"/>
        <a:cs typeface="+mn-cs"/>
      </a:defRPr>
    </a:lvl1pPr>
    <a:lvl2pPr marL="457200" algn="l" defTabSz="762000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나눔손글씨 펜" panose="03040600000000000000" pitchFamily="66" charset="-127"/>
        <a:ea typeface="나눔손글씨 펜" panose="03040600000000000000" pitchFamily="66" charset="-127"/>
        <a:cs typeface="+mn-cs"/>
      </a:defRPr>
    </a:lvl2pPr>
    <a:lvl3pPr marL="914400" algn="l" defTabSz="762000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나눔손글씨 펜" panose="03040600000000000000" pitchFamily="66" charset="-127"/>
        <a:ea typeface="나눔손글씨 펜" panose="03040600000000000000" pitchFamily="66" charset="-127"/>
        <a:cs typeface="+mn-cs"/>
      </a:defRPr>
    </a:lvl3pPr>
    <a:lvl4pPr marL="1371600" algn="l" defTabSz="762000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나눔손글씨 펜" panose="03040600000000000000" pitchFamily="66" charset="-127"/>
        <a:ea typeface="나눔손글씨 펜" panose="03040600000000000000" pitchFamily="66" charset="-127"/>
        <a:cs typeface="+mn-cs"/>
      </a:defRPr>
    </a:lvl4pPr>
    <a:lvl5pPr marL="1828800" algn="l" defTabSz="762000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나눔손글씨 펜" panose="03040600000000000000" pitchFamily="66" charset="-127"/>
        <a:ea typeface="나눔손글씨 펜" panose="03040600000000000000" pitchFamily="66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907292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10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11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12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13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14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15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16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18473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3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7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8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15C8EF-BA93-4E83-A027-0C0FB28E82D7}" type="slidenum">
              <a:rPr lang="en-US" altLang="ko-KR" smtClean="0"/>
              <a:pPr>
                <a:defRPr/>
              </a:pPr>
              <a:t>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129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및 내용">
    <p:bg>
      <p:bgPr>
        <a:blipFill dpi="0" rotWithShape="1">
          <a:blip r:embed="rId2">
            <a:alphaModFix amt="4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-27384"/>
            <a:ext cx="9921552" cy="649228"/>
          </a:xfrm>
          <a:prstGeom prst="rect">
            <a:avLst/>
          </a:prstGeom>
          <a:solidFill>
            <a:srgbClr val="657A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한쪽 모서리가 둥근 사각형 8"/>
          <p:cNvSpPr/>
          <p:nvPr userDrawn="1"/>
        </p:nvSpPr>
        <p:spPr bwMode="auto">
          <a:xfrm flipH="1" flipV="1">
            <a:off x="7607769" y="-25041"/>
            <a:ext cx="2313782" cy="288178"/>
          </a:xfrm>
          <a:prstGeom prst="round1Rect">
            <a:avLst>
              <a:gd name="adj" fmla="val 50000"/>
            </a:avLst>
          </a:prstGeom>
          <a:solidFill>
            <a:srgbClr val="10253F">
              <a:alpha val="3764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412875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20" name="직사각형 19"/>
          <p:cNvSpPr/>
          <p:nvPr userDrawn="1"/>
        </p:nvSpPr>
        <p:spPr>
          <a:xfrm>
            <a:off x="0" y="6525344"/>
            <a:ext cx="9921552" cy="332811"/>
          </a:xfrm>
          <a:prstGeom prst="rect">
            <a:avLst/>
          </a:prstGeom>
          <a:solidFill>
            <a:srgbClr val="E0E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1"/>
          <p:cNvSpPr txBox="1">
            <a:spLocks noChangeArrowheads="1"/>
          </p:cNvSpPr>
          <p:nvPr userDrawn="1"/>
        </p:nvSpPr>
        <p:spPr bwMode="auto">
          <a:xfrm>
            <a:off x="8984927" y="6569075"/>
            <a:ext cx="936625" cy="23018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algn="ctr" eaLnBrk="0" latinLnBrk="0" hangingPunct="0">
              <a:defRPr/>
            </a:pPr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- </a:t>
            </a:r>
            <a:fld id="{B60CBE2E-42C2-4E99-A17A-39C15839B253}" type="slidenum">
              <a:rPr kumimoji="0" lang="en-US" altLang="ko-KR" sz="900">
                <a:latin typeface="HY헤드라인M" pitchFamily="18" charset="-127"/>
                <a:ea typeface="HY헤드라인M" pitchFamily="18" charset="-127"/>
              </a:rPr>
              <a:pPr algn="ctr" eaLnBrk="0" latinLnBrk="0" hangingPunct="0">
                <a:defRPr/>
              </a:pPr>
              <a:t>‹#›</a:t>
            </a:fld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 -</a:t>
            </a:r>
            <a:endParaRPr kumimoji="0" lang="ko-KR" altLang="en-US" sz="900" dirty="0">
              <a:latin typeface="HY헤드라인M" pitchFamily="18" charset="-127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538529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bg>
      <p:bgPr>
        <a:blipFill dpi="0" rotWithShape="1">
          <a:blip r:embed="rId2">
            <a:alphaModFix amt="4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 userDrawn="1"/>
        </p:nvSpPr>
        <p:spPr>
          <a:xfrm>
            <a:off x="0" y="6525344"/>
            <a:ext cx="9921552" cy="332811"/>
          </a:xfrm>
          <a:prstGeom prst="rect">
            <a:avLst/>
          </a:prstGeom>
          <a:solidFill>
            <a:srgbClr val="E0E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-27384"/>
            <a:ext cx="9921552" cy="649228"/>
          </a:xfrm>
          <a:prstGeom prst="rect">
            <a:avLst/>
          </a:prstGeom>
          <a:solidFill>
            <a:srgbClr val="657A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한쪽 모서리가 둥근 사각형 8"/>
          <p:cNvSpPr/>
          <p:nvPr userDrawn="1"/>
        </p:nvSpPr>
        <p:spPr bwMode="auto">
          <a:xfrm flipH="1" flipV="1">
            <a:off x="7607770" y="-25041"/>
            <a:ext cx="2298227" cy="288178"/>
          </a:xfrm>
          <a:prstGeom prst="round1Rect">
            <a:avLst>
              <a:gd name="adj" fmla="val 50000"/>
            </a:avLst>
          </a:prstGeom>
          <a:solidFill>
            <a:srgbClr val="10253F">
              <a:alpha val="3764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412875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10" name="TextBox 1"/>
          <p:cNvSpPr txBox="1">
            <a:spLocks noChangeArrowheads="1"/>
          </p:cNvSpPr>
          <p:nvPr userDrawn="1"/>
        </p:nvSpPr>
        <p:spPr bwMode="auto">
          <a:xfrm>
            <a:off x="8984927" y="6569075"/>
            <a:ext cx="936625" cy="23018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algn="ctr" eaLnBrk="0" latinLnBrk="0" hangingPunct="0">
              <a:defRPr/>
            </a:pPr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- </a:t>
            </a:r>
            <a:fld id="{B60CBE2E-42C2-4E99-A17A-39C15839B253}" type="slidenum">
              <a:rPr kumimoji="0" lang="en-US" altLang="ko-KR" sz="900">
                <a:latin typeface="HY헤드라인M" pitchFamily="18" charset="-127"/>
                <a:ea typeface="HY헤드라인M" pitchFamily="18" charset="-127"/>
              </a:rPr>
              <a:pPr algn="ctr" eaLnBrk="0" latinLnBrk="0" hangingPunct="0">
                <a:defRPr/>
              </a:pPr>
              <a:t>‹#›</a:t>
            </a:fld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 -</a:t>
            </a:r>
            <a:endParaRPr kumimoji="0" lang="ko-KR" altLang="en-US" sz="900" dirty="0">
              <a:latin typeface="HY헤드라인M" pitchFamily="18" charset="-127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64982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rot="2700000">
            <a:off x="4780210" y="1506099"/>
            <a:ext cx="450601" cy="450601"/>
          </a:xfrm>
          <a:prstGeom prst="rect">
            <a:avLst/>
          </a:prstGeom>
          <a:solidFill>
            <a:srgbClr val="3B5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150" dirty="0"/>
          </a:p>
        </p:txBody>
      </p:sp>
      <p:sp>
        <p:nvSpPr>
          <p:cNvPr id="9" name="직사각형 8"/>
          <p:cNvSpPr/>
          <p:nvPr userDrawn="1"/>
        </p:nvSpPr>
        <p:spPr>
          <a:xfrm>
            <a:off x="0" y="-27384"/>
            <a:ext cx="9921552" cy="176033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150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896" y="6187125"/>
            <a:ext cx="1850680" cy="266211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9057456" y="6453336"/>
            <a:ext cx="720080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bg>
      <p:bgPr>
        <a:blipFill dpi="0" rotWithShape="1">
          <a:blip r:embed="rId2">
            <a:alphaModFix amt="4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-27384"/>
            <a:ext cx="9905998" cy="649228"/>
          </a:xfrm>
          <a:prstGeom prst="rect">
            <a:avLst/>
          </a:prstGeom>
          <a:solidFill>
            <a:srgbClr val="657A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한쪽 모서리가 둥근 사각형 8"/>
          <p:cNvSpPr/>
          <p:nvPr userDrawn="1"/>
        </p:nvSpPr>
        <p:spPr bwMode="auto">
          <a:xfrm flipH="1" flipV="1">
            <a:off x="7607770" y="-25041"/>
            <a:ext cx="2298227" cy="288178"/>
          </a:xfrm>
          <a:prstGeom prst="round1Rect">
            <a:avLst>
              <a:gd name="adj" fmla="val 50000"/>
            </a:avLst>
          </a:prstGeom>
          <a:solidFill>
            <a:srgbClr val="10253F">
              <a:alpha val="3764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412875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10" name="모서리가 둥근 직사각형 9"/>
          <p:cNvSpPr/>
          <p:nvPr userDrawn="1"/>
        </p:nvSpPr>
        <p:spPr bwMode="auto">
          <a:xfrm>
            <a:off x="5007054" y="1178806"/>
            <a:ext cx="4770481" cy="5267730"/>
          </a:xfrm>
          <a:prstGeom prst="roundRect">
            <a:avLst>
              <a:gd name="adj" fmla="val 1214"/>
            </a:avLst>
          </a:prstGeom>
          <a:solidFill>
            <a:srgbClr val="FFFFFF"/>
          </a:solidFill>
          <a:ln w="9525">
            <a:solidFill>
              <a:schemeClr val="bg1">
                <a:lumMod val="65000"/>
              </a:schemeClr>
            </a:solidFill>
            <a:prstDash val="dash"/>
            <a:miter lim="800000"/>
            <a:headEnd/>
            <a:tailEnd/>
          </a:ln>
        </p:spPr>
        <p:txBody>
          <a:bodyPr wrap="none" rtlCol="0" anchor="t"/>
          <a:lstStyle/>
          <a:p>
            <a:endParaRPr lang="ko-KR" altLang="en-US" sz="1000" b="1" u="none" dirty="0" smtClean="0">
              <a:latin typeface="+mn-ea"/>
            </a:endParaRPr>
          </a:p>
        </p:txBody>
      </p:sp>
      <p:sp>
        <p:nvSpPr>
          <p:cNvPr id="11" name="모서리가 둥근 직사각형 10"/>
          <p:cNvSpPr/>
          <p:nvPr userDrawn="1"/>
        </p:nvSpPr>
        <p:spPr bwMode="auto">
          <a:xfrm>
            <a:off x="128464" y="1172758"/>
            <a:ext cx="4794822" cy="5267730"/>
          </a:xfrm>
          <a:prstGeom prst="roundRect">
            <a:avLst>
              <a:gd name="adj" fmla="val 1214"/>
            </a:avLst>
          </a:prstGeom>
          <a:solidFill>
            <a:srgbClr val="FFFFFF"/>
          </a:solidFill>
          <a:ln w="9525">
            <a:solidFill>
              <a:schemeClr val="bg1">
                <a:lumMod val="65000"/>
              </a:schemeClr>
            </a:solidFill>
            <a:prstDash val="dash"/>
            <a:miter lim="800000"/>
            <a:headEnd/>
            <a:tailEnd/>
          </a:ln>
        </p:spPr>
        <p:txBody>
          <a:bodyPr wrap="none" rtlCol="0" anchor="t"/>
          <a:lstStyle/>
          <a:p>
            <a:endParaRPr lang="ko-KR" altLang="en-US" sz="1000" b="1" u="none" dirty="0" smtClean="0">
              <a:latin typeface="+mn-ea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0" y="6525344"/>
            <a:ext cx="9921552" cy="332811"/>
          </a:xfrm>
          <a:prstGeom prst="rect">
            <a:avLst/>
          </a:prstGeom>
          <a:solidFill>
            <a:srgbClr val="E0E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 userDrawn="1"/>
        </p:nvSpPr>
        <p:spPr>
          <a:xfrm>
            <a:off x="0" y="621843"/>
            <a:ext cx="9921552" cy="332811"/>
          </a:xfrm>
          <a:prstGeom prst="rect">
            <a:avLst/>
          </a:prstGeom>
          <a:solidFill>
            <a:srgbClr val="E0E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"/>
          <p:cNvSpPr txBox="1">
            <a:spLocks noChangeArrowheads="1"/>
          </p:cNvSpPr>
          <p:nvPr userDrawn="1"/>
        </p:nvSpPr>
        <p:spPr bwMode="auto">
          <a:xfrm>
            <a:off x="8984927" y="6569075"/>
            <a:ext cx="936625" cy="23018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algn="ctr" eaLnBrk="0" latinLnBrk="0" hangingPunct="0">
              <a:defRPr/>
            </a:pPr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- </a:t>
            </a:r>
            <a:fld id="{B60CBE2E-42C2-4E99-A17A-39C15839B253}" type="slidenum">
              <a:rPr kumimoji="0" lang="en-US" altLang="ko-KR" sz="900">
                <a:latin typeface="HY헤드라인M" pitchFamily="18" charset="-127"/>
                <a:ea typeface="HY헤드라인M" pitchFamily="18" charset="-127"/>
              </a:rPr>
              <a:pPr algn="ctr" eaLnBrk="0" latinLnBrk="0" hangingPunct="0">
                <a:defRPr/>
              </a:pPr>
              <a:t>‹#›</a:t>
            </a:fld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 -</a:t>
            </a:r>
            <a:endParaRPr kumimoji="0" lang="ko-KR" altLang="en-US" sz="900" dirty="0">
              <a:latin typeface="HY헤드라인M" pitchFamily="18" charset="-127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530537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bg>
      <p:bgPr>
        <a:blipFill dpi="0" rotWithShape="1">
          <a:blip r:embed="rId2">
            <a:alphaModFix amt="4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-27384"/>
            <a:ext cx="9905998" cy="649228"/>
          </a:xfrm>
          <a:prstGeom prst="rect">
            <a:avLst/>
          </a:prstGeom>
          <a:solidFill>
            <a:srgbClr val="657A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한쪽 모서리가 둥근 사각형 8"/>
          <p:cNvSpPr/>
          <p:nvPr userDrawn="1"/>
        </p:nvSpPr>
        <p:spPr bwMode="auto">
          <a:xfrm flipH="1" flipV="1">
            <a:off x="7607770" y="-25041"/>
            <a:ext cx="2298227" cy="288178"/>
          </a:xfrm>
          <a:prstGeom prst="round1Rect">
            <a:avLst>
              <a:gd name="adj" fmla="val 50000"/>
            </a:avLst>
          </a:prstGeom>
          <a:solidFill>
            <a:srgbClr val="10253F">
              <a:alpha val="3764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412875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0" name="모서리가 둥근 직사각형 39"/>
          <p:cNvSpPr/>
          <p:nvPr userDrawn="1"/>
        </p:nvSpPr>
        <p:spPr bwMode="auto">
          <a:xfrm>
            <a:off x="5889104" y="1178806"/>
            <a:ext cx="3888431" cy="5267730"/>
          </a:xfrm>
          <a:prstGeom prst="roundRect">
            <a:avLst>
              <a:gd name="adj" fmla="val 1214"/>
            </a:avLst>
          </a:prstGeom>
          <a:solidFill>
            <a:srgbClr val="FFFFFF"/>
          </a:solidFill>
          <a:ln w="9525">
            <a:solidFill>
              <a:schemeClr val="bg1">
                <a:lumMod val="65000"/>
              </a:schemeClr>
            </a:solidFill>
            <a:prstDash val="dash"/>
            <a:miter lim="800000"/>
            <a:headEnd/>
            <a:tailEnd/>
          </a:ln>
        </p:spPr>
        <p:txBody>
          <a:bodyPr wrap="none" rtlCol="0" anchor="t"/>
          <a:lstStyle/>
          <a:p>
            <a:endParaRPr lang="ko-KR" altLang="en-US" sz="1000" b="1" u="none" dirty="0" smtClean="0">
              <a:latin typeface="+mn-ea"/>
            </a:endParaRPr>
          </a:p>
        </p:txBody>
      </p:sp>
      <p:sp>
        <p:nvSpPr>
          <p:cNvPr id="41" name="모서리가 둥근 직사각형 40"/>
          <p:cNvSpPr/>
          <p:nvPr userDrawn="1"/>
        </p:nvSpPr>
        <p:spPr bwMode="auto">
          <a:xfrm>
            <a:off x="128464" y="1172758"/>
            <a:ext cx="5616624" cy="5267730"/>
          </a:xfrm>
          <a:prstGeom prst="roundRect">
            <a:avLst>
              <a:gd name="adj" fmla="val 1214"/>
            </a:avLst>
          </a:prstGeom>
          <a:solidFill>
            <a:srgbClr val="FFFFFF"/>
          </a:solidFill>
          <a:ln w="9525">
            <a:solidFill>
              <a:schemeClr val="bg1">
                <a:lumMod val="65000"/>
              </a:schemeClr>
            </a:solidFill>
            <a:prstDash val="dash"/>
            <a:miter lim="800000"/>
            <a:headEnd/>
            <a:tailEnd/>
          </a:ln>
        </p:spPr>
        <p:txBody>
          <a:bodyPr wrap="none" rtlCol="0" anchor="t"/>
          <a:lstStyle/>
          <a:p>
            <a:endParaRPr lang="ko-KR" altLang="en-US" sz="1000" b="1" u="none" dirty="0" smtClean="0">
              <a:latin typeface="+mn-ea"/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0" y="6525344"/>
            <a:ext cx="9921552" cy="332811"/>
          </a:xfrm>
          <a:prstGeom prst="rect">
            <a:avLst/>
          </a:prstGeom>
          <a:solidFill>
            <a:srgbClr val="E0E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/>
          <p:cNvSpPr/>
          <p:nvPr userDrawn="1"/>
        </p:nvSpPr>
        <p:spPr>
          <a:xfrm>
            <a:off x="0" y="621843"/>
            <a:ext cx="9921552" cy="332811"/>
          </a:xfrm>
          <a:prstGeom prst="rect">
            <a:avLst/>
          </a:prstGeom>
          <a:solidFill>
            <a:srgbClr val="E0E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"/>
          <p:cNvSpPr txBox="1">
            <a:spLocks noChangeArrowheads="1"/>
          </p:cNvSpPr>
          <p:nvPr userDrawn="1"/>
        </p:nvSpPr>
        <p:spPr bwMode="auto">
          <a:xfrm>
            <a:off x="8984927" y="6569075"/>
            <a:ext cx="936625" cy="23018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algn="ctr" eaLnBrk="0" latinLnBrk="0" hangingPunct="0">
              <a:defRPr/>
            </a:pPr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- </a:t>
            </a:r>
            <a:fld id="{B60CBE2E-42C2-4E99-A17A-39C15839B253}" type="slidenum">
              <a:rPr kumimoji="0" lang="en-US" altLang="ko-KR" sz="900">
                <a:latin typeface="HY헤드라인M" pitchFamily="18" charset="-127"/>
                <a:ea typeface="HY헤드라인M" pitchFamily="18" charset="-127"/>
              </a:rPr>
              <a:pPr algn="ctr" eaLnBrk="0" latinLnBrk="0" hangingPunct="0">
                <a:defRPr/>
              </a:pPr>
              <a:t>‹#›</a:t>
            </a:fld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 -</a:t>
            </a:r>
            <a:endParaRPr kumimoji="0" lang="ko-KR" altLang="en-US" sz="900" dirty="0">
              <a:latin typeface="HY헤드라인M" pitchFamily="18" charset="-127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854087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및 내용">
    <p:bg>
      <p:bgPr>
        <a:blipFill dpi="0" rotWithShape="1">
          <a:blip r:embed="rId2">
            <a:alphaModFix amt="4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-27384"/>
            <a:ext cx="9905998" cy="649228"/>
          </a:xfrm>
          <a:prstGeom prst="rect">
            <a:avLst/>
          </a:prstGeom>
          <a:solidFill>
            <a:srgbClr val="657A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한쪽 모서리가 둥근 사각형 8"/>
          <p:cNvSpPr/>
          <p:nvPr userDrawn="1"/>
        </p:nvSpPr>
        <p:spPr bwMode="auto">
          <a:xfrm flipH="1" flipV="1">
            <a:off x="7607770" y="-25041"/>
            <a:ext cx="2298227" cy="288178"/>
          </a:xfrm>
          <a:prstGeom prst="round1Rect">
            <a:avLst>
              <a:gd name="adj" fmla="val 50000"/>
            </a:avLst>
          </a:prstGeom>
          <a:solidFill>
            <a:srgbClr val="10253F">
              <a:alpha val="3764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412875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1" name="모서리가 둥근 직사각형 40"/>
          <p:cNvSpPr/>
          <p:nvPr userDrawn="1"/>
        </p:nvSpPr>
        <p:spPr bwMode="auto">
          <a:xfrm>
            <a:off x="200472" y="1172758"/>
            <a:ext cx="9505056" cy="5136562"/>
          </a:xfrm>
          <a:prstGeom prst="roundRect">
            <a:avLst>
              <a:gd name="adj" fmla="val 1214"/>
            </a:avLst>
          </a:prstGeom>
          <a:solidFill>
            <a:srgbClr val="FFFFFF"/>
          </a:solidFill>
          <a:ln w="9525">
            <a:solidFill>
              <a:schemeClr val="bg1">
                <a:lumMod val="65000"/>
              </a:schemeClr>
            </a:solidFill>
            <a:prstDash val="dash"/>
            <a:miter lim="800000"/>
            <a:headEnd/>
            <a:tailEnd/>
          </a:ln>
        </p:spPr>
        <p:txBody>
          <a:bodyPr wrap="none" rtlCol="0" anchor="t"/>
          <a:lstStyle/>
          <a:p>
            <a:endParaRPr lang="ko-KR" altLang="en-US" sz="1000" b="1" u="none" dirty="0" smtClean="0">
              <a:latin typeface="+mn-ea"/>
            </a:endParaRPr>
          </a:p>
        </p:txBody>
      </p:sp>
      <p:sp>
        <p:nvSpPr>
          <p:cNvPr id="10" name="직사각형 9"/>
          <p:cNvSpPr/>
          <p:nvPr userDrawn="1"/>
        </p:nvSpPr>
        <p:spPr>
          <a:xfrm>
            <a:off x="0" y="6525344"/>
            <a:ext cx="9921552" cy="332811"/>
          </a:xfrm>
          <a:prstGeom prst="rect">
            <a:avLst/>
          </a:prstGeom>
          <a:solidFill>
            <a:srgbClr val="E0E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0" y="621843"/>
            <a:ext cx="9921552" cy="332811"/>
          </a:xfrm>
          <a:prstGeom prst="rect">
            <a:avLst/>
          </a:prstGeom>
          <a:solidFill>
            <a:srgbClr val="E0E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"/>
          <p:cNvSpPr txBox="1">
            <a:spLocks noChangeArrowheads="1"/>
          </p:cNvSpPr>
          <p:nvPr userDrawn="1"/>
        </p:nvSpPr>
        <p:spPr bwMode="auto">
          <a:xfrm>
            <a:off x="8984927" y="6569075"/>
            <a:ext cx="936625" cy="23018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algn="ctr" eaLnBrk="0" latinLnBrk="0" hangingPunct="0">
              <a:defRPr/>
            </a:pPr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- </a:t>
            </a:r>
            <a:fld id="{B60CBE2E-42C2-4E99-A17A-39C15839B253}" type="slidenum">
              <a:rPr kumimoji="0" lang="en-US" altLang="ko-KR" sz="900">
                <a:latin typeface="HY헤드라인M" pitchFamily="18" charset="-127"/>
                <a:ea typeface="HY헤드라인M" pitchFamily="18" charset="-127"/>
              </a:rPr>
              <a:pPr algn="ctr" eaLnBrk="0" latinLnBrk="0" hangingPunct="0">
                <a:defRPr/>
              </a:pPr>
              <a:t>‹#›</a:t>
            </a:fld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 -</a:t>
            </a:r>
            <a:endParaRPr kumimoji="0" lang="ko-KR" altLang="en-US" sz="900" dirty="0">
              <a:latin typeface="HY헤드라인M" pitchFamily="18" charset="-127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20462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사용자 지정 레이아웃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345729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사용자 지정 레이아웃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346076" y="1124744"/>
            <a:ext cx="9215438" cy="5256584"/>
          </a:xfrm>
          <a:prstGeom prst="rect">
            <a:avLst/>
          </a:prstGeom>
          <a:noFill/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8335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068606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8984927" y="6569075"/>
            <a:ext cx="936625" cy="23018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algn="ctr" eaLnBrk="0" latinLnBrk="0" hangingPunct="0">
              <a:defRPr/>
            </a:pPr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- </a:t>
            </a:r>
            <a:fld id="{B60CBE2E-42C2-4E99-A17A-39C15839B253}" type="slidenum">
              <a:rPr kumimoji="0" lang="en-US" altLang="ko-KR" sz="900">
                <a:latin typeface="HY헤드라인M" pitchFamily="18" charset="-127"/>
                <a:ea typeface="HY헤드라인M" pitchFamily="18" charset="-127"/>
              </a:rPr>
              <a:pPr algn="ctr" eaLnBrk="0" latinLnBrk="0" hangingPunct="0">
                <a:defRPr/>
              </a:pPr>
              <a:t>‹#›</a:t>
            </a:fld>
            <a:r>
              <a:rPr kumimoji="0" lang="en-US" altLang="ko-KR" sz="900" dirty="0">
                <a:latin typeface="HY헤드라인M" pitchFamily="18" charset="-127"/>
                <a:ea typeface="HY헤드라인M" pitchFamily="18" charset="-127"/>
              </a:rPr>
              <a:t> -</a:t>
            </a:r>
            <a:endParaRPr kumimoji="0" lang="ko-KR" altLang="en-US" sz="900" dirty="0">
              <a:latin typeface="HY헤드라인M" pitchFamily="18" charset="-127"/>
              <a:ea typeface="HY헤드라인M" pitchFamily="18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178" r:id="rId1"/>
    <p:sldLayoutId id="2147485173" r:id="rId2"/>
    <p:sldLayoutId id="2147485172" r:id="rId3"/>
    <p:sldLayoutId id="2147485176" r:id="rId4"/>
    <p:sldLayoutId id="2147485177" r:id="rId5"/>
    <p:sldLayoutId id="2147485180" r:id="rId6"/>
    <p:sldLayoutId id="2147485175" r:id="rId7"/>
    <p:sldLayoutId id="2147485179" r:id="rId8"/>
    <p:sldLayoutId id="2147485181" r:id="rId9"/>
  </p:sldLayoutIdLst>
  <p:transition spd="med">
    <p:fade/>
  </p:transition>
  <p:timing>
    <p:tnLst>
      <p:par>
        <p:cTn id="1" dur="indefinite" restart="never" nodeType="tmRoot"/>
      </p:par>
    </p:tnLst>
  </p:timing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Century Gothic" pitchFamily="34" charset="0"/>
          <a:ea typeface="돋움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Century Gothic" pitchFamily="34" charset="0"/>
          <a:ea typeface="돋움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Century Gothic" pitchFamily="34" charset="0"/>
          <a:ea typeface="돋움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Century Gothic" pitchFamily="34" charset="0"/>
          <a:ea typeface="돋움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Century Gothic" pitchFamily="34" charset="0"/>
          <a:ea typeface="돋움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Century Gothic" pitchFamily="34" charset="0"/>
          <a:ea typeface="돋움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Century Gothic" pitchFamily="34" charset="0"/>
          <a:ea typeface="돋움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Century Gothic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굴림" charset="-127"/>
          <a:ea typeface="굴림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굴림" charset="-127"/>
          <a:ea typeface="굴림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굴림" charset="-127"/>
          <a:ea typeface="굴림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charset="-127"/>
          <a:ea typeface="굴림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charset="-127"/>
          <a:ea typeface="굴림" charset="-127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charset="-127"/>
          <a:ea typeface="굴림" charset="-127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charset="-127"/>
          <a:ea typeface="굴림" charset="-127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charset="-127"/>
          <a:ea typeface="굴림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2060848"/>
            <a:ext cx="9921552" cy="2165358"/>
            <a:chOff x="0" y="1788800"/>
            <a:chExt cx="9921556" cy="2165358"/>
          </a:xfrm>
          <a:blipFill>
            <a:blip r:embed="rId3"/>
            <a:stretch>
              <a:fillRect/>
            </a:stretch>
          </a:blipFill>
        </p:grpSpPr>
        <p:sp>
          <p:nvSpPr>
            <p:cNvPr id="14" name="직사각형 13"/>
            <p:cNvSpPr/>
            <p:nvPr/>
          </p:nvSpPr>
          <p:spPr>
            <a:xfrm>
              <a:off x="0" y="1788800"/>
              <a:ext cx="9921556" cy="20162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 dirty="0">
                <a:latin typeface="+mj-ea"/>
                <a:ea typeface="+mj-ea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 rot="2700000">
              <a:off x="4587842" y="3234078"/>
              <a:ext cx="720080" cy="7200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 dirty="0">
                <a:latin typeface="+mj-ea"/>
                <a:ea typeface="+mj-ea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0" y="2247832"/>
            <a:ext cx="9993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b="1" spc="-15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BI</a:t>
            </a:r>
            <a:r>
              <a:rPr lang="ko-KR" altLang="en-US" sz="5000" b="1" spc="-15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포탈 및 </a:t>
            </a:r>
            <a:r>
              <a:rPr lang="ko-KR" altLang="en-US" sz="5000" b="1" spc="-15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대시보드</a:t>
            </a:r>
            <a:endParaRPr lang="ko-KR" altLang="en-US" sz="5000" b="1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60812" y="4636799"/>
            <a:ext cx="3312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28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주</a:t>
            </a:r>
            <a:r>
              <a:rPr lang="en-US" altLang="ko-KR" sz="28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)</a:t>
            </a:r>
            <a:r>
              <a:rPr lang="ko-KR" altLang="en-US" sz="28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에스이파트너즈</a:t>
            </a:r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728864" y="5333146"/>
            <a:ext cx="2376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</a:rPr>
              <a:t>2016.02</a:t>
            </a:r>
            <a:endParaRPr lang="ko-KR" altLang="en-US" sz="2000" b="1" dirty="0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1" name="Picture 4" descr="\\192.168.230.101\public\00.se_comm\SE(ci)_배포용\JPEG\logo(ppt)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933277" y="43226"/>
            <a:ext cx="908155" cy="5931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83876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9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. 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현대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/</a:t>
            </a:r>
            <a:r>
              <a:rPr lang="ko-KR" altLang="en-US" sz="2000" kern="0" dirty="0" err="1" smtClean="0">
                <a:solidFill>
                  <a:schemeClr val="bg1"/>
                </a:solidFill>
                <a:latin typeface="+mj-ea"/>
              </a:rPr>
              <a:t>기아차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sz="2000" kern="0" dirty="0" err="1" smtClean="0">
                <a:solidFill>
                  <a:schemeClr val="bg1"/>
                </a:solidFill>
                <a:latin typeface="+mj-ea"/>
              </a:rPr>
              <a:t>대시보드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761312" y="-19050"/>
            <a:ext cx="2144688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5919" y="793863"/>
            <a:ext cx="8136904" cy="5596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2177691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10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. 11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번가 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BI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포탈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617296" y="-19050"/>
            <a:ext cx="2288704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</p:txBody>
      </p:sp>
      <p:pic>
        <p:nvPicPr>
          <p:cNvPr id="7" name="Picture 2" descr="D:\PROJECT\제안서\화면캡쳐\메인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08584" y="1052736"/>
            <a:ext cx="6315745" cy="50368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7259712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11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. 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국세청 분석 포탈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473280" y="-19050"/>
            <a:ext cx="243272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  <a:p>
            <a:pPr algn="r"/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7" name="그림 6" descr="main.jpg"/>
          <p:cNvPicPr>
            <a:picLocks noChangeAspect="1"/>
          </p:cNvPicPr>
          <p:nvPr/>
        </p:nvPicPr>
        <p:blipFill>
          <a:blip r:embed="rId3" cstate="print"/>
          <a:srcRect l="10259" r="9700" b="3909"/>
          <a:stretch>
            <a:fillRect/>
          </a:stretch>
        </p:blipFill>
        <p:spPr>
          <a:xfrm>
            <a:off x="1259632" y="1124743"/>
            <a:ext cx="6480720" cy="4583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466294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12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. </a:t>
            </a:r>
            <a:r>
              <a:rPr lang="ko-KR" altLang="en-US" sz="2000" kern="0" dirty="0" err="1" smtClean="0">
                <a:solidFill>
                  <a:schemeClr val="bg1"/>
                </a:solidFill>
                <a:latin typeface="+mj-ea"/>
              </a:rPr>
              <a:t>네파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 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BI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포탈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545288" y="-19050"/>
            <a:ext cx="236071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  <a:p>
            <a:pPr algn="r"/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2" name="Picture 2" descr="D:\MSTR\MSTR 자료\Nepa\NEPA_MAI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504" y="980728"/>
            <a:ext cx="9182100" cy="499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567679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13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. </a:t>
            </a:r>
            <a:r>
              <a:rPr lang="ko-KR" altLang="en-US" sz="2000" kern="0" dirty="0" err="1" smtClean="0">
                <a:solidFill>
                  <a:schemeClr val="bg1"/>
                </a:solidFill>
                <a:latin typeface="+mj-ea"/>
              </a:rPr>
              <a:t>네파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sz="2000" kern="0" dirty="0" err="1" smtClean="0">
                <a:solidFill>
                  <a:schemeClr val="bg1"/>
                </a:solidFill>
                <a:latin typeface="+mj-ea"/>
              </a:rPr>
              <a:t>대시보드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401272" y="-19050"/>
            <a:ext cx="250472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  <a:p>
            <a:pPr algn="r"/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3074" name="Picture 2" descr="D:\MSTR\MSTR 자료\Nepa\sample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127" y="836713"/>
            <a:ext cx="6109025" cy="3664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MSTR\MSTR 자료\Nepa\sample_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824" y="2420888"/>
            <a:ext cx="6486525" cy="387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409412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14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. 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호텔신라 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EIS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545288" y="-19050"/>
            <a:ext cx="236071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  <a:p>
            <a:pPr algn="r"/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738" y="1339850"/>
            <a:ext cx="3022600" cy="226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6475" y="1339850"/>
            <a:ext cx="3022600" cy="226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213" y="3933825"/>
            <a:ext cx="3022600" cy="226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6475" y="3933825"/>
            <a:ext cx="3022600" cy="226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763" y="2646363"/>
            <a:ext cx="3022600" cy="226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04756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000672" y="2413337"/>
            <a:ext cx="61206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50800" dir="5400000" sx="1000" sy="1000" algn="ctr" rotWithShape="0">
                    <a:schemeClr val="tx1">
                      <a:lumMod val="85000"/>
                      <a:lumOff val="15000"/>
                    </a:schemeClr>
                  </a:outerShdw>
                  <a:reflection blurRad="12700" stA="20000" endPos="60000" dir="5400000" sy="-100000" algn="bl" rotWithShape="0"/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  <a:endParaRPr lang="ko-KR" altLang="en-US" sz="6000" b="1" spc="-15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50800" dir="5400000" sx="1000" sy="1000" algn="ctr" rotWithShape="0">
                  <a:schemeClr val="tx1">
                    <a:lumMod val="85000"/>
                    <a:lumOff val="15000"/>
                  </a:schemeClr>
                </a:outerShdw>
                <a:reflection blurRad="12700" stA="20000" endPos="60000" dir="5400000" sy="-100000" algn="bl" rotWithShape="0"/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36539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>
                <a:solidFill>
                  <a:schemeClr val="bg1"/>
                </a:solidFill>
                <a:latin typeface="+mj-ea"/>
              </a:rPr>
              <a:t>1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. 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삼성생명 포탈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761312" y="-19050"/>
            <a:ext cx="2144688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cap="none" spc="0" dirty="0" smtClean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BI </a:t>
            </a:r>
            <a:r>
              <a:rPr lang="ko-KR" altLang="en-US" sz="1400" b="1" cap="none" spc="0" dirty="0" smtClean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포탈 및 </a:t>
            </a:r>
            <a:r>
              <a:rPr lang="ko-KR" altLang="en-US" sz="1400" b="1" cap="none" spc="0" dirty="0" err="1" smtClean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대시보드</a:t>
            </a:r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1026" name="Picture 2" descr="D:\Project\삼성생명\화면\포탈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975" y="1052736"/>
            <a:ext cx="7393856" cy="5088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99697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>
                <a:solidFill>
                  <a:schemeClr val="bg1"/>
                </a:solidFill>
                <a:latin typeface="+mj-ea"/>
              </a:rPr>
              <a:t>2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. 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삼성생명 </a:t>
            </a:r>
            <a:r>
              <a:rPr lang="ko-KR" altLang="en-US" sz="2000" kern="0" dirty="0" err="1" smtClean="0">
                <a:solidFill>
                  <a:schemeClr val="bg1"/>
                </a:solidFill>
                <a:latin typeface="+mj-ea"/>
              </a:rPr>
              <a:t>대시보드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545288" y="-19050"/>
            <a:ext cx="236071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  <a:p>
            <a:pPr algn="r"/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1026" name="Picture 2" descr="D:\Project\EIS\화면\대시보드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2960" y="2564904"/>
            <a:ext cx="5166722" cy="352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Project\EIS\화면\대시보드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160" y="1268760"/>
            <a:ext cx="5995988" cy="410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623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>
                <a:solidFill>
                  <a:schemeClr val="bg1"/>
                </a:solidFill>
                <a:latin typeface="+mj-ea"/>
              </a:rPr>
              <a:t>3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. 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고용정보원 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EIS 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포탈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545288" y="-19050"/>
            <a:ext cx="236071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  <a:p>
            <a:pPr algn="r"/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08720"/>
            <a:ext cx="9073008" cy="4848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641965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4. 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고용정보원 지표 설명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545288" y="-19050"/>
            <a:ext cx="236071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  <a:p>
            <a:pPr algn="r"/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512" y="1196752"/>
            <a:ext cx="8265368" cy="44168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5413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>
                <a:solidFill>
                  <a:schemeClr val="bg1"/>
                </a:solidFill>
                <a:latin typeface="+mj-ea"/>
              </a:rPr>
              <a:t>5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. 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고용정보원 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EIS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545288" y="-19050"/>
            <a:ext cx="236071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  <a:p>
            <a:pPr algn="r"/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073" y="936129"/>
            <a:ext cx="6361333" cy="383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888" y="2564904"/>
            <a:ext cx="5772230" cy="3821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17349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6. </a:t>
            </a:r>
            <a:r>
              <a:rPr lang="en-US" altLang="ko-KR" sz="2000" kern="0" dirty="0" err="1" smtClean="0">
                <a:solidFill>
                  <a:schemeClr val="bg1"/>
                </a:solidFill>
                <a:latin typeface="+mj-ea"/>
              </a:rPr>
              <a:t>KSNet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 BI 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포탈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545288" y="-19050"/>
            <a:ext cx="236071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  <a:p>
            <a:pPr algn="r"/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8" name="그림 7" descr="C:\Users\hong\Pictures\홈화면.PN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560" y="908720"/>
            <a:ext cx="6552728" cy="51125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400957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7. </a:t>
            </a:r>
            <a:r>
              <a:rPr lang="en-US" altLang="ko-KR" sz="2000" kern="0" dirty="0" err="1" smtClean="0">
                <a:solidFill>
                  <a:schemeClr val="bg1"/>
                </a:solidFill>
                <a:latin typeface="+mj-ea"/>
              </a:rPr>
              <a:t>KSNet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 BI 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포탈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545288" y="-19050"/>
            <a:ext cx="236071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  <a:p>
            <a:pPr algn="r"/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5" name="그림 4" descr="C:\Users\hong\Pictures\분석리포트.PN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0552" y="1268760"/>
            <a:ext cx="6840760" cy="4896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43498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96281" y="97248"/>
            <a:ext cx="6556919" cy="480504"/>
          </a:xfrm>
          <a:prstGeom prst="rect">
            <a:avLst/>
          </a:prstGeom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chemeClr val="tx2"/>
                </a:solidFill>
                <a:latin typeface="Century Gothic" pitchFamily="34" charset="0"/>
                <a:ea typeface="돋움" pitchFamily="50" charset="-127"/>
              </a:defRPr>
            </a:lvl9pPr>
          </a:lstStyle>
          <a:p>
            <a:r>
              <a:rPr lang="en-US" altLang="ko-KR" sz="2000" kern="0" dirty="0">
                <a:solidFill>
                  <a:schemeClr val="bg1"/>
                </a:solidFill>
                <a:latin typeface="+mj-ea"/>
              </a:rPr>
              <a:t>8</a:t>
            </a:r>
            <a:r>
              <a:rPr lang="en-US" altLang="ko-KR" sz="2000" kern="0" dirty="0" smtClean="0">
                <a:solidFill>
                  <a:schemeClr val="bg1"/>
                </a:solidFill>
                <a:latin typeface="+mj-ea"/>
              </a:rPr>
              <a:t>. </a:t>
            </a:r>
            <a:r>
              <a:rPr lang="ko-KR" altLang="en-US" sz="2000" kern="0" dirty="0" err="1" smtClean="0">
                <a:solidFill>
                  <a:schemeClr val="bg1"/>
                </a:solidFill>
                <a:latin typeface="+mj-ea"/>
              </a:rPr>
              <a:t>이마트</a:t>
            </a:r>
            <a:r>
              <a:rPr lang="ko-KR" altLang="en-US" sz="2000" kern="0" dirty="0" smtClean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sz="2000" kern="0" dirty="0" err="1" smtClean="0">
                <a:solidFill>
                  <a:schemeClr val="bg1"/>
                </a:solidFill>
                <a:latin typeface="+mj-ea"/>
              </a:rPr>
              <a:t>대시보드</a:t>
            </a:r>
            <a:endParaRPr lang="ko-KR" altLang="en-US" sz="2000" kern="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617296" y="-19050"/>
            <a:ext cx="228870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altLang="ko-KR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BI </a:t>
            </a:r>
            <a:r>
              <a:rPr lang="ko-KR" altLang="en-US" sz="1400" b="1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포탈 및 </a:t>
            </a:r>
            <a:r>
              <a:rPr lang="ko-KR" altLang="en-US" sz="1400" b="1" dirty="0" err="1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대시보드</a:t>
            </a:r>
            <a:endParaRPr lang="en-US" altLang="ko-KR" sz="1400" b="1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  <a:p>
            <a:pPr algn="r"/>
            <a:endParaRPr lang="en-US" altLang="ko-KR" sz="1400" b="1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7" name="Picture 2" descr="D:\emar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080" y="1196752"/>
            <a:ext cx="9369559" cy="472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21873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디자인 사용자 지정">
  <a:themeElements>
    <a:clrScheme name="1_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>
          <a:noFill/>
          <a:miter lim="800000"/>
          <a:headEnd/>
          <a:tailEnd/>
        </a:ln>
      </a:spPr>
      <a:bodyPr wrap="square">
        <a:spAutoFit/>
      </a:bodyPr>
      <a:lstStyle>
        <a:defPPr marL="457200" indent="-457200" algn="ctr" eaLnBrk="0" latinLnBrk="0" hangingPunct="0">
          <a:lnSpc>
            <a:spcPct val="150000"/>
          </a:lnSpc>
          <a:defRPr kumimoji="0" sz="4400" b="1" spc="-150" dirty="0">
            <a:solidFill>
              <a:schemeClr val="bg1"/>
            </a:solidFill>
            <a:latin typeface="나눔바른고딕" panose="020B0603020101020101" pitchFamily="50" charset="-127"/>
            <a:ea typeface="나눔바른고딕" panose="020B0603020101020101" pitchFamily="50" charset="-127"/>
          </a:defRPr>
        </a:defPPr>
      </a:lstStyle>
    </a:txDef>
  </a:objectDefaults>
  <a:extraClrSchemeLst>
    <a:extraClrScheme>
      <a:clrScheme name="1_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57973</TotalTime>
  <Words>148</Words>
  <Application>Microsoft Office PowerPoint</Application>
  <PresentationFormat>A4 용지(210x297mm)</PresentationFormat>
  <Paragraphs>48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9" baseType="lpstr">
      <vt:lpstr>굴림</vt:lpstr>
      <vt:lpstr>Arial</vt:lpstr>
      <vt:lpstr>HY헤드라인M</vt:lpstr>
      <vt:lpstr>돋움</vt:lpstr>
      <vt:lpstr>Calibri</vt:lpstr>
      <vt:lpstr>나눔손글씨 펜</vt:lpstr>
      <vt:lpstr>Century Gothic</vt:lpstr>
      <vt:lpstr>나눔바른고딕</vt:lpstr>
      <vt:lpstr>나눔고딕</vt:lpstr>
      <vt:lpstr>Wingdings</vt:lpstr>
      <vt:lpstr>맑은 고딕</vt:lpstr>
      <vt:lpstr>가는각진제목체</vt:lpstr>
      <vt:lpstr>2_디자인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조강래</dc:creator>
  <cp:lastModifiedBy>jindoo</cp:lastModifiedBy>
  <cp:revision>4868</cp:revision>
  <cp:lastPrinted>2014-08-28T01:31:00Z</cp:lastPrinted>
  <dcterms:created xsi:type="dcterms:W3CDTF">1996-08-07T01:11:38Z</dcterms:created>
  <dcterms:modified xsi:type="dcterms:W3CDTF">2016-02-01T08:00:38Z</dcterms:modified>
</cp:coreProperties>
</file>